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EYLSll7w.mp4" Type="http://schemas.openxmlformats.org/officeDocument/2006/relationships/video"/><Relationship Id="rId4" Target="../media/VAGEYLSll7w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00196" y="8312242"/>
            <a:ext cx="1350652" cy="1350652"/>
          </a:xfrm>
          <a:custGeom>
            <a:avLst/>
            <a:gdLst/>
            <a:ahLst/>
            <a:cxnLst/>
            <a:rect r="r" b="b" t="t" l="l"/>
            <a:pathLst>
              <a:path h="1350652" w="1350652">
                <a:moveTo>
                  <a:pt x="0" y="0"/>
                </a:moveTo>
                <a:lnTo>
                  <a:pt x="1350652" y="0"/>
                </a:lnTo>
                <a:lnTo>
                  <a:pt x="1350652" y="1350652"/>
                </a:lnTo>
                <a:lnTo>
                  <a:pt x="0" y="135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7750" y="2505516"/>
            <a:ext cx="16230600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61313"/>
                </a:solidFill>
                <a:latin typeface="Source Sans Pro Bold"/>
              </a:rPr>
              <a:t>Deep Reinforcement Learning for Atari Breakout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9814" y="6396660"/>
            <a:ext cx="14766472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545454"/>
                </a:solidFill>
                <a:latin typeface="Source Sans Pro"/>
              </a:rPr>
              <a:t>By - Kaustubh Raykar - 21070126048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545454"/>
                </a:solidFill>
                <a:latin typeface="Source Sans Pro"/>
              </a:rPr>
              <a:t> Srinivas Kota - 21070126050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750" y="287655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REINFORCEMENT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61833" y="278130"/>
            <a:ext cx="51784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AFAFB"/>
                </a:solidFill>
                <a:latin typeface="Source Sans Pro"/>
              </a:rPr>
              <a:t>06 May 2024 , Monday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0764" y="8405664"/>
            <a:ext cx="14766472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545454"/>
                </a:solidFill>
                <a:latin typeface="Source Sans Pro"/>
              </a:rPr>
              <a:t>Faculty - Smita Mahajan Ma’am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545454"/>
                </a:solidFill>
                <a:latin typeface="Source Sans Pro"/>
              </a:rPr>
              <a:t>Rahee Walambe Ma’am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59105" y="1028700"/>
            <a:ext cx="7569789" cy="4355540"/>
          </a:xfrm>
          <a:custGeom>
            <a:avLst/>
            <a:gdLst/>
            <a:ahLst/>
            <a:cxnLst/>
            <a:rect r="r" b="b" t="t" l="l"/>
            <a:pathLst>
              <a:path h="4355540" w="7569789">
                <a:moveTo>
                  <a:pt x="0" y="0"/>
                </a:moveTo>
                <a:lnTo>
                  <a:pt x="7569790" y="0"/>
                </a:lnTo>
                <a:lnTo>
                  <a:pt x="7569790" y="4355540"/>
                </a:lnTo>
                <a:lnTo>
                  <a:pt x="0" y="4355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23750" y="5384240"/>
            <a:ext cx="8240500" cy="4626535"/>
          </a:xfrm>
          <a:custGeom>
            <a:avLst/>
            <a:gdLst/>
            <a:ahLst/>
            <a:cxnLst/>
            <a:rect r="r" b="b" t="t" l="l"/>
            <a:pathLst>
              <a:path h="4626535" w="8240500">
                <a:moveTo>
                  <a:pt x="0" y="0"/>
                </a:moveTo>
                <a:lnTo>
                  <a:pt x="8240500" y="0"/>
                </a:lnTo>
                <a:lnTo>
                  <a:pt x="8240500" y="4626535"/>
                </a:lnTo>
                <a:lnTo>
                  <a:pt x="0" y="462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35178" y="255399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GRAPHS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09650" y="4981575"/>
            <a:ext cx="162306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61313"/>
                </a:solidFill>
                <a:latin typeface="Garet Bold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7750" y="287655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COMPUTER 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61833" y="287655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23 April 2024 , Friday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20166" y="1977001"/>
            <a:ext cx="6001024" cy="60010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24346" y="1977001"/>
            <a:ext cx="6001024" cy="60010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61111" r="0" b="-6111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071744" y="8424896"/>
            <a:ext cx="600102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61313"/>
                </a:solidFill>
                <a:latin typeface="Source Sans Pro Bold"/>
              </a:rPr>
              <a:t>Kaustubh Raykar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71744" y="8979553"/>
            <a:ext cx="60010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Source Sans Pro"/>
              </a:rPr>
              <a:t>21070126048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15232" y="8424896"/>
            <a:ext cx="600102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61313"/>
                </a:solidFill>
                <a:latin typeface="Source Sans Pro Bold"/>
              </a:rPr>
              <a:t>Srinivas Kota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15232" y="8979553"/>
            <a:ext cx="60010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Source Sans Pro"/>
              </a:rPr>
              <a:t>21070126050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46952" y="364736"/>
            <a:ext cx="517841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FAFAFB"/>
                </a:solidFill>
                <a:latin typeface="Source Sans Pro"/>
              </a:rPr>
              <a:t>Group Members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028700"/>
            <a:ext cx="18288000" cy="3711067"/>
          </a:xfrm>
          <a:custGeom>
            <a:avLst/>
            <a:gdLst/>
            <a:ahLst/>
            <a:cxnLst/>
            <a:rect r="r" b="b" t="t" l="l"/>
            <a:pathLst>
              <a:path h="3711067" w="18288000">
                <a:moveTo>
                  <a:pt x="0" y="0"/>
                </a:moveTo>
                <a:lnTo>
                  <a:pt x="18288000" y="0"/>
                </a:lnTo>
                <a:lnTo>
                  <a:pt x="18288000" y="3711067"/>
                </a:lnTo>
                <a:lnTo>
                  <a:pt x="0" y="3711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319" r="0" b="-7077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28700"/>
            <a:ext cx="18288000" cy="3711067"/>
          </a:xfrm>
          <a:custGeom>
            <a:avLst/>
            <a:gdLst/>
            <a:ahLst/>
            <a:cxnLst/>
            <a:rect r="r" b="b" t="t" l="l"/>
            <a:pathLst>
              <a:path h="3711067" w="18288000">
                <a:moveTo>
                  <a:pt x="0" y="0"/>
                </a:moveTo>
                <a:lnTo>
                  <a:pt x="18288000" y="0"/>
                </a:lnTo>
                <a:lnTo>
                  <a:pt x="18288000" y="3711067"/>
                </a:lnTo>
                <a:lnTo>
                  <a:pt x="0" y="3711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008" r="0" b="-1574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091" y="5143500"/>
            <a:ext cx="15939818" cy="4679062"/>
          </a:xfrm>
          <a:custGeom>
            <a:avLst/>
            <a:gdLst/>
            <a:ahLst/>
            <a:cxnLst/>
            <a:rect r="r" b="b" t="t" l="l"/>
            <a:pathLst>
              <a:path h="4679062" w="15939818">
                <a:moveTo>
                  <a:pt x="0" y="0"/>
                </a:moveTo>
                <a:lnTo>
                  <a:pt x="15939818" y="0"/>
                </a:lnTo>
                <a:lnTo>
                  <a:pt x="15939818" y="4679062"/>
                </a:lnTo>
                <a:lnTo>
                  <a:pt x="0" y="4679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6188" y="242887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Problem Statement</a:t>
            </a:r>
            <a:r>
              <a:rPr lang="en-US" sz="2999">
                <a:solidFill>
                  <a:srgbClr val="FAFAFB"/>
                </a:solidFill>
                <a:latin typeface="Source Sans Pro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028700"/>
            <a:ext cx="18288000" cy="3469180"/>
          </a:xfrm>
          <a:custGeom>
            <a:avLst/>
            <a:gdLst/>
            <a:ahLst/>
            <a:cxnLst/>
            <a:rect r="r" b="b" t="t" l="l"/>
            <a:pathLst>
              <a:path h="3469180" w="18288000">
                <a:moveTo>
                  <a:pt x="0" y="0"/>
                </a:moveTo>
                <a:lnTo>
                  <a:pt x="18288000" y="0"/>
                </a:lnTo>
                <a:lnTo>
                  <a:pt x="18288000" y="3469180"/>
                </a:lnTo>
                <a:lnTo>
                  <a:pt x="0" y="346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47" r="0" b="-1394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3445" y="5143500"/>
            <a:ext cx="16841110" cy="4468644"/>
          </a:xfrm>
          <a:custGeom>
            <a:avLst/>
            <a:gdLst/>
            <a:ahLst/>
            <a:cxnLst/>
            <a:rect r="r" b="b" t="t" l="l"/>
            <a:pathLst>
              <a:path h="4468644" w="16841110">
                <a:moveTo>
                  <a:pt x="0" y="0"/>
                </a:moveTo>
                <a:lnTo>
                  <a:pt x="16841110" y="0"/>
                </a:lnTo>
                <a:lnTo>
                  <a:pt x="16841110" y="4468644"/>
                </a:lnTo>
                <a:lnTo>
                  <a:pt x="0" y="446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023708"/>
            <a:ext cx="18288000" cy="3474173"/>
          </a:xfrm>
          <a:custGeom>
            <a:avLst/>
            <a:gdLst/>
            <a:ahLst/>
            <a:cxnLst/>
            <a:rect r="r" b="b" t="t" l="l"/>
            <a:pathLst>
              <a:path h="3474173" w="18288000">
                <a:moveTo>
                  <a:pt x="0" y="0"/>
                </a:moveTo>
                <a:lnTo>
                  <a:pt x="18288000" y="0"/>
                </a:lnTo>
                <a:lnTo>
                  <a:pt x="18288000" y="3474172"/>
                </a:lnTo>
                <a:lnTo>
                  <a:pt x="0" y="3474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9" t="0" r="-399" b="-22632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6188" y="242887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Game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028700"/>
            <a:ext cx="18288000" cy="1369408"/>
          </a:xfrm>
          <a:custGeom>
            <a:avLst/>
            <a:gdLst/>
            <a:ahLst/>
            <a:cxnLst/>
            <a:rect r="r" b="b" t="t" l="l"/>
            <a:pathLst>
              <a:path h="1369408" w="18288000">
                <a:moveTo>
                  <a:pt x="0" y="0"/>
                </a:moveTo>
                <a:lnTo>
                  <a:pt x="18288000" y="0"/>
                </a:lnTo>
                <a:lnTo>
                  <a:pt x="18288000" y="1369408"/>
                </a:lnTo>
                <a:lnTo>
                  <a:pt x="0" y="1369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323" r="0" b="-5976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6781" y="2917738"/>
            <a:ext cx="17135535" cy="6920996"/>
          </a:xfrm>
          <a:custGeom>
            <a:avLst/>
            <a:gdLst/>
            <a:ahLst/>
            <a:cxnLst/>
            <a:rect r="r" b="b" t="t" l="l"/>
            <a:pathLst>
              <a:path h="6920996" w="17135535">
                <a:moveTo>
                  <a:pt x="0" y="0"/>
                </a:moveTo>
                <a:lnTo>
                  <a:pt x="17135535" y="0"/>
                </a:lnTo>
                <a:lnTo>
                  <a:pt x="17135535" y="6920995"/>
                </a:lnTo>
                <a:lnTo>
                  <a:pt x="0" y="6920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6188" y="242887"/>
            <a:ext cx="735781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Markov Decision Process (MDP) Formulation</a:t>
            </a:r>
          </a:p>
          <a:p>
            <a:pPr algn="just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692017" y="1364736"/>
            <a:ext cx="12185305" cy="8302386"/>
          </a:xfrm>
          <a:custGeom>
            <a:avLst/>
            <a:gdLst/>
            <a:ahLst/>
            <a:cxnLst/>
            <a:rect r="r" b="b" t="t" l="l"/>
            <a:pathLst>
              <a:path h="8302386" w="12185305">
                <a:moveTo>
                  <a:pt x="0" y="0"/>
                </a:moveTo>
                <a:lnTo>
                  <a:pt x="12185305" y="0"/>
                </a:lnTo>
                <a:lnTo>
                  <a:pt x="12185305" y="8302386"/>
                </a:lnTo>
                <a:lnTo>
                  <a:pt x="0" y="830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6188" y="242887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Deep Q-Network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028700"/>
            <a:ext cx="18288000" cy="2551252"/>
          </a:xfrm>
          <a:custGeom>
            <a:avLst/>
            <a:gdLst/>
            <a:ahLst/>
            <a:cxnLst/>
            <a:rect r="r" b="b" t="t" l="l"/>
            <a:pathLst>
              <a:path h="2551252" w="18288000">
                <a:moveTo>
                  <a:pt x="0" y="0"/>
                </a:moveTo>
                <a:lnTo>
                  <a:pt x="18288000" y="0"/>
                </a:lnTo>
                <a:lnTo>
                  <a:pt x="18288000" y="2551252"/>
                </a:lnTo>
                <a:lnTo>
                  <a:pt x="0" y="2551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50" r="0" b="-2255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9969" y="3827384"/>
            <a:ext cx="17390997" cy="6043452"/>
          </a:xfrm>
          <a:custGeom>
            <a:avLst/>
            <a:gdLst/>
            <a:ahLst/>
            <a:cxnLst/>
            <a:rect r="r" b="b" t="t" l="l"/>
            <a:pathLst>
              <a:path h="6043452" w="17390997">
                <a:moveTo>
                  <a:pt x="0" y="0"/>
                </a:moveTo>
                <a:lnTo>
                  <a:pt x="17390997" y="0"/>
                </a:lnTo>
                <a:lnTo>
                  <a:pt x="17390997" y="6043451"/>
                </a:lnTo>
                <a:lnTo>
                  <a:pt x="0" y="6043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028700"/>
            <a:ext cx="18288000" cy="2551252"/>
          </a:xfrm>
          <a:custGeom>
            <a:avLst/>
            <a:gdLst/>
            <a:ahLst/>
            <a:cxnLst/>
            <a:rect r="r" b="b" t="t" l="l"/>
            <a:pathLst>
              <a:path h="2551252" w="18288000">
                <a:moveTo>
                  <a:pt x="0" y="0"/>
                </a:moveTo>
                <a:lnTo>
                  <a:pt x="18288000" y="0"/>
                </a:lnTo>
                <a:lnTo>
                  <a:pt x="18288000" y="2551252"/>
                </a:lnTo>
                <a:lnTo>
                  <a:pt x="0" y="255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567" r="0" b="-20526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6188" y="242887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Method Description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9544" y="1028700"/>
            <a:ext cx="17348743" cy="5788087"/>
          </a:xfrm>
          <a:custGeom>
            <a:avLst/>
            <a:gdLst/>
            <a:ahLst/>
            <a:cxnLst/>
            <a:rect r="r" b="b" t="t" l="l"/>
            <a:pathLst>
              <a:path h="5788087" w="17348743">
                <a:moveTo>
                  <a:pt x="0" y="0"/>
                </a:moveTo>
                <a:lnTo>
                  <a:pt x="17348744" y="0"/>
                </a:lnTo>
                <a:lnTo>
                  <a:pt x="17348744" y="5788087"/>
                </a:lnTo>
                <a:lnTo>
                  <a:pt x="0" y="578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6154" y="6474926"/>
            <a:ext cx="15655693" cy="3812074"/>
          </a:xfrm>
          <a:custGeom>
            <a:avLst/>
            <a:gdLst/>
            <a:ahLst/>
            <a:cxnLst/>
            <a:rect r="r" b="b" t="t" l="l"/>
            <a:pathLst>
              <a:path h="3812074" w="15655693">
                <a:moveTo>
                  <a:pt x="0" y="0"/>
                </a:moveTo>
                <a:lnTo>
                  <a:pt x="15655692" y="0"/>
                </a:lnTo>
                <a:lnTo>
                  <a:pt x="15655692" y="3812074"/>
                </a:lnTo>
                <a:lnTo>
                  <a:pt x="0" y="3812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6188" y="242887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Training Details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22991997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1997" cy="1293300"/>
            </a:xfrm>
            <a:custGeom>
              <a:avLst/>
              <a:gdLst/>
              <a:ahLst/>
              <a:cxnLst/>
              <a:rect r="r" b="b" t="t" l="l"/>
              <a:pathLst>
                <a:path h="1293300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1067F4"/>
            </a:solidFill>
          </p:spPr>
        </p:sp>
      </p:grp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57600" y="1487676"/>
            <a:ext cx="109728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35178" y="255399"/>
            <a:ext cx="51784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AFAFB"/>
                </a:solidFill>
                <a:latin typeface="Source Sans Pro"/>
              </a:rPr>
              <a:t>THE GAME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DAGEXaZGz4s</dc:identifier>
  <dcterms:modified xsi:type="dcterms:W3CDTF">2011-08-01T06:04:30Z</dcterms:modified>
  <cp:revision>1</cp:revision>
  <dc:title>RL</dc:title>
</cp:coreProperties>
</file>